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5" r:id="rId2"/>
    <p:sldId id="279" r:id="rId3"/>
    <p:sldId id="294" r:id="rId4"/>
    <p:sldId id="287" r:id="rId5"/>
    <p:sldId id="295" r:id="rId6"/>
    <p:sldId id="289" r:id="rId7"/>
    <p:sldId id="296" r:id="rId8"/>
    <p:sldId id="291" r:id="rId9"/>
    <p:sldId id="29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49EBE47-DAE8-F31E-5D0C-83C24F1066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593932" y="1916038"/>
              <a:ext cx="7956135" cy="3477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 </a:t>
              </a: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reconnais et nomme une somme d’argent.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CE2</a:t>
              </a: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simule un rendu de monnaie.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BD62F78-07E0-CE75-6926-681B117D821F}"/>
              </a:ext>
            </a:extLst>
          </p:cNvPr>
          <p:cNvCxnSpPr>
            <a:cxnSpLocks/>
          </p:cNvCxnSpPr>
          <p:nvPr/>
        </p:nvCxnSpPr>
        <p:spPr>
          <a:xfrm>
            <a:off x="4572000" y="615297"/>
            <a:ext cx="0" cy="601681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53749458-5B3E-B125-74D3-A7E606DECB13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306019" y="709338"/>
            <a:ext cx="7886700" cy="50300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15BE9927-18BA-DA79-4320-ECAD65EECD54}"/>
              </a:ext>
            </a:extLst>
          </p:cNvPr>
          <p:cNvSpPr txBox="1">
            <a:spLocks/>
          </p:cNvSpPr>
          <p:nvPr/>
        </p:nvSpPr>
        <p:spPr>
          <a:xfrm>
            <a:off x="8197933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B26E922-FF29-72D2-A45C-98D9697653E0}"/>
              </a:ext>
            </a:extLst>
          </p:cNvPr>
          <p:cNvSpPr txBox="1"/>
          <p:nvPr/>
        </p:nvSpPr>
        <p:spPr>
          <a:xfrm>
            <a:off x="543023" y="4505487"/>
            <a:ext cx="3641686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</a:t>
            </a:r>
          </a:p>
          <a:p>
            <a:pPr algn="ctr">
              <a:lnSpc>
                <a:spcPct val="150000"/>
              </a:lnSpc>
            </a:pPr>
            <a:r>
              <a:rPr lang="fr-FR" sz="3600" dirty="0"/>
              <a:t>… centimes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751587B4-1BFB-9291-DF73-8BD914B273E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666" y="3023334"/>
            <a:ext cx="1028149" cy="102555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AB4B304-5AA4-22DD-2CF5-2FE67BC613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3041" y="1566515"/>
            <a:ext cx="1321905" cy="128561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68C2675-6531-B55F-5CB6-762C3F1D336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722701" y="2209322"/>
            <a:ext cx="1161390" cy="11370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F89A09-2F4C-749D-38AC-8F4A52D3B68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C9C2AF-16CC-0005-46B7-B603143CE14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15D54F4-944B-2549-B6DD-8B549617ECD3}"/>
              </a:ext>
            </a:extLst>
          </p:cNvPr>
          <p:cNvSpPr txBox="1">
            <a:spLocks/>
          </p:cNvSpPr>
          <p:nvPr/>
        </p:nvSpPr>
        <p:spPr>
          <a:xfrm>
            <a:off x="4677815" y="745380"/>
            <a:ext cx="3983262" cy="50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Recopie et complète.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3BC7774-EE28-5559-102E-97CA572376BC}"/>
              </a:ext>
            </a:extLst>
          </p:cNvPr>
          <p:cNvSpPr txBox="1"/>
          <p:nvPr/>
        </p:nvSpPr>
        <p:spPr>
          <a:xfrm>
            <a:off x="4347192" y="4643312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5 €</a:t>
            </a:r>
          </a:p>
        </p:txBody>
      </p:sp>
    </p:spTree>
    <p:extLst>
      <p:ext uri="{BB962C8B-B14F-4D97-AF65-F5344CB8AC3E}">
        <p14:creationId xmlns:p14="http://schemas.microsoft.com/office/powerpoint/2010/main" val="70563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D1F28-34B7-9D5B-11BD-3E4E5A662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527FF1E-C4DE-9503-E5AC-AE55EF709AFE}"/>
              </a:ext>
            </a:extLst>
          </p:cNvPr>
          <p:cNvCxnSpPr>
            <a:cxnSpLocks/>
          </p:cNvCxnSpPr>
          <p:nvPr/>
        </p:nvCxnSpPr>
        <p:spPr>
          <a:xfrm>
            <a:off x="4572000" y="936280"/>
            <a:ext cx="0" cy="56958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14479EE-2AC3-7909-C9DB-E858FBCB6106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BFC643A6-0095-BDD0-BFEC-4D4086FC6C96}"/>
              </a:ext>
            </a:extLst>
          </p:cNvPr>
          <p:cNvSpPr txBox="1">
            <a:spLocks/>
          </p:cNvSpPr>
          <p:nvPr/>
        </p:nvSpPr>
        <p:spPr>
          <a:xfrm>
            <a:off x="8197933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1/4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6BDC294B-E870-FCCA-CB48-DF6C828E00D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9666" y="3023334"/>
            <a:ext cx="1028149" cy="102555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140E19FF-E7D9-5A7A-7B1E-12BF6A18F3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3041" y="1566515"/>
            <a:ext cx="1321905" cy="1285614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F9BD2DAD-EBA7-9E47-18D8-911B50848E0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7" t="11645" r="14773" b="11851"/>
          <a:stretch/>
        </p:blipFill>
        <p:spPr>
          <a:xfrm>
            <a:off x="4722701" y="2209322"/>
            <a:ext cx="1161390" cy="11370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9246401-CD11-794C-22B0-A0504D1AC6C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86B73A-F538-A514-6ACD-03615C117A0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D5B1EAE-58E8-AE5B-FF78-0A0DF6745299}"/>
              </a:ext>
            </a:extLst>
          </p:cNvPr>
          <p:cNvSpPr txBox="1"/>
          <p:nvPr/>
        </p:nvSpPr>
        <p:spPr>
          <a:xfrm>
            <a:off x="633507" y="4428446"/>
            <a:ext cx="3713685" cy="16684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3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50</a:t>
            </a:r>
            <a:r>
              <a:rPr lang="fr-FR" sz="3600" dirty="0"/>
              <a:t> €</a:t>
            </a:r>
          </a:p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350</a:t>
            </a:r>
            <a:r>
              <a:rPr lang="fr-FR" sz="3600" dirty="0"/>
              <a:t> centimes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49EEC1E-55F3-1CD7-0855-58737980BB8F}"/>
              </a:ext>
            </a:extLst>
          </p:cNvPr>
          <p:cNvSpPr txBox="1"/>
          <p:nvPr/>
        </p:nvSpPr>
        <p:spPr>
          <a:xfrm>
            <a:off x="4099068" y="4720450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 </a:t>
            </a:r>
            <a:r>
              <a:rPr lang="fr-FR" sz="3600" dirty="0">
                <a:solidFill>
                  <a:srgbClr val="00B050"/>
                </a:solidFill>
              </a:rPr>
              <a:t>3,50</a:t>
            </a:r>
            <a:r>
              <a:rPr lang="fr-FR" sz="3600" dirty="0"/>
              <a:t> € + …,… € = </a:t>
            </a:r>
            <a:r>
              <a:rPr lang="fr-FR" sz="3600" b="1" dirty="0"/>
              <a:t>5 €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24FD9A3-015D-F9E8-5002-B575EB008D2C}"/>
              </a:ext>
            </a:extLst>
          </p:cNvPr>
          <p:cNvSpPr txBox="1"/>
          <p:nvPr/>
        </p:nvSpPr>
        <p:spPr>
          <a:xfrm>
            <a:off x="6411993" y="4720450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50</a:t>
            </a:r>
            <a:r>
              <a:rPr lang="fr-FR" sz="3600" dirty="0"/>
              <a:t> €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D0A4B649-FF40-ABC5-C82C-71D78996C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357" y="269792"/>
            <a:ext cx="4547286" cy="56843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453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7341E-3E13-8531-192E-14432B5295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9749D96-F5A6-B27F-3CA7-625E2F006E33}"/>
              </a:ext>
            </a:extLst>
          </p:cNvPr>
          <p:cNvCxnSpPr>
            <a:cxnSpLocks/>
          </p:cNvCxnSpPr>
          <p:nvPr/>
        </p:nvCxnSpPr>
        <p:spPr>
          <a:xfrm>
            <a:off x="4572000" y="382195"/>
            <a:ext cx="0" cy="62499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5A5EE2F-C9A7-D804-6D3D-7A1127C7747D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109AE53-1D68-FA21-4B2F-1D9F161AC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6544" y="769871"/>
            <a:ext cx="2875925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5A022018-95B0-2058-B723-512D7BDAF072}"/>
              </a:ext>
            </a:extLst>
          </p:cNvPr>
          <p:cNvSpPr txBox="1">
            <a:spLocks/>
          </p:cNvSpPr>
          <p:nvPr/>
        </p:nvSpPr>
        <p:spPr>
          <a:xfrm>
            <a:off x="8311144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D87547D-E8A2-3385-0312-7A44EB7E692D}"/>
              </a:ext>
            </a:extLst>
          </p:cNvPr>
          <p:cNvSpPr txBox="1"/>
          <p:nvPr/>
        </p:nvSpPr>
        <p:spPr>
          <a:xfrm>
            <a:off x="425631" y="4411416"/>
            <a:ext cx="3641685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</a:t>
            </a:r>
          </a:p>
          <a:p>
            <a:pPr algn="ctr">
              <a:lnSpc>
                <a:spcPct val="150000"/>
              </a:lnSpc>
            </a:pPr>
            <a:r>
              <a:rPr lang="fr-FR" sz="3600" dirty="0"/>
              <a:t>… centimes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8688D60-039F-9689-DB07-3277BDB84C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7890" y="1542936"/>
            <a:ext cx="1198910" cy="116599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84382A71-0ADA-193C-5B6F-355CEB42C49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7794" y="1542936"/>
            <a:ext cx="1198910" cy="116599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5DBB0E7-3A78-51FD-1EEC-3ABB9440990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3385" y="2708932"/>
            <a:ext cx="1198910" cy="116599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547C2B9-5FE4-B121-7C35-385949F2803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4623847" y="2874653"/>
            <a:ext cx="876719" cy="86587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0C09C89-B33C-2EFF-5210-C433846B4D7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086405" y="1843054"/>
            <a:ext cx="1100932" cy="10804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B1B958D-C907-0D80-2B11-EB647861129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1B9DBFF-0CBC-A187-D01B-C962DE870D8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5084472-F9DB-93E3-61AA-B0159AFC4BB1}"/>
              </a:ext>
            </a:extLst>
          </p:cNvPr>
          <p:cNvSpPr txBox="1"/>
          <p:nvPr/>
        </p:nvSpPr>
        <p:spPr>
          <a:xfrm>
            <a:off x="4227345" y="4687417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10 €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B26C4BBE-D67F-3BB4-5559-9743C53B82EE}"/>
              </a:ext>
            </a:extLst>
          </p:cNvPr>
          <p:cNvSpPr txBox="1">
            <a:spLocks/>
          </p:cNvSpPr>
          <p:nvPr/>
        </p:nvSpPr>
        <p:spPr>
          <a:xfrm>
            <a:off x="4988402" y="752841"/>
            <a:ext cx="3983262" cy="50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Recopie et complète. </a:t>
            </a:r>
          </a:p>
        </p:txBody>
      </p:sp>
    </p:spTree>
    <p:extLst>
      <p:ext uri="{BB962C8B-B14F-4D97-AF65-F5344CB8AC3E}">
        <p14:creationId xmlns:p14="http://schemas.microsoft.com/office/powerpoint/2010/main" val="401047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AEC67-4765-431A-A0A5-38D10A67BB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9E5B62A3-B72A-6CE5-FEA8-37F92ABE04BF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4572000" y="838222"/>
            <a:ext cx="0" cy="57938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FED0056-A60C-9975-80EC-B2C9D20C1403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DCB3B4A3-685B-8A4A-39C9-2FDEEE39F2FF}"/>
              </a:ext>
            </a:extLst>
          </p:cNvPr>
          <p:cNvSpPr txBox="1">
            <a:spLocks/>
          </p:cNvSpPr>
          <p:nvPr/>
        </p:nvSpPr>
        <p:spPr>
          <a:xfrm>
            <a:off x="8311144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2/4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4BE2AB2B-81EA-F886-A2C5-8D9F0A0B753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7890" y="1542936"/>
            <a:ext cx="1198910" cy="116599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654399AA-697E-202C-6B76-80A7E54A57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7794" y="1542936"/>
            <a:ext cx="1198910" cy="116599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5F3D470-DDC7-C50E-1017-7E4DDC74A9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80FF"/>
              </a:clrFrom>
              <a:clrTo>
                <a:srgbClr val="0080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3385" y="2708932"/>
            <a:ext cx="1198910" cy="116599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5FDB3DB-99E8-F373-0D90-FA43FB16D1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4" t="18829" r="21381" b="18637"/>
          <a:stretch/>
        </p:blipFill>
        <p:spPr>
          <a:xfrm>
            <a:off x="4623847" y="2874653"/>
            <a:ext cx="876719" cy="86587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05E04F5-67EA-6886-E8A8-6297C493C2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086405" y="1843054"/>
            <a:ext cx="1100932" cy="108041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9ECF74-D0C0-8E4B-F8D6-3F2D54D4E8A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0A36C5-0C25-139A-72AC-5CD3F26E3B7E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52D2A86-656C-D635-EDDC-6D8E245A78F6}"/>
              </a:ext>
            </a:extLst>
          </p:cNvPr>
          <p:cNvSpPr txBox="1"/>
          <p:nvPr/>
        </p:nvSpPr>
        <p:spPr>
          <a:xfrm>
            <a:off x="565117" y="4419659"/>
            <a:ext cx="3713685" cy="16684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6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30</a:t>
            </a:r>
            <a:r>
              <a:rPr lang="fr-FR" sz="3600" dirty="0"/>
              <a:t> €</a:t>
            </a:r>
          </a:p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630</a:t>
            </a:r>
            <a:r>
              <a:rPr lang="fr-FR" sz="3600" dirty="0"/>
              <a:t> centimes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96EDBF0-0FB1-C0F1-C2DD-7DA571F50276}"/>
              </a:ext>
            </a:extLst>
          </p:cNvPr>
          <p:cNvSpPr txBox="1"/>
          <p:nvPr/>
        </p:nvSpPr>
        <p:spPr>
          <a:xfrm>
            <a:off x="4278802" y="4772131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10 €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F860D57-1ECA-B451-B974-AFE19C74FF2C}"/>
              </a:ext>
            </a:extLst>
          </p:cNvPr>
          <p:cNvSpPr txBox="1"/>
          <p:nvPr/>
        </p:nvSpPr>
        <p:spPr>
          <a:xfrm>
            <a:off x="4762920" y="4772131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6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30</a:t>
            </a:r>
            <a:r>
              <a:rPr lang="fr-FR" sz="3600" dirty="0"/>
              <a:t> €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1A3290C-0106-C0E9-E977-7A309D411CE7}"/>
              </a:ext>
            </a:extLst>
          </p:cNvPr>
          <p:cNvSpPr txBox="1"/>
          <p:nvPr/>
        </p:nvSpPr>
        <p:spPr>
          <a:xfrm>
            <a:off x="6403920" y="4780939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3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70</a:t>
            </a:r>
            <a:r>
              <a:rPr lang="fr-FR" sz="3600" dirty="0"/>
              <a:t> €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7AECC280-7B6F-7E44-6E92-8A0AE65A9007}"/>
              </a:ext>
            </a:extLst>
          </p:cNvPr>
          <p:cNvSpPr txBox="1">
            <a:spLocks/>
          </p:cNvSpPr>
          <p:nvPr/>
        </p:nvSpPr>
        <p:spPr>
          <a:xfrm>
            <a:off x="2298357" y="269792"/>
            <a:ext cx="4547286" cy="568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10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E994F-9845-C163-2482-BB4BA42D11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CBABEC-204A-FF59-5BDF-A25132AAF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8064" y="721665"/>
            <a:ext cx="311201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4D9B205-996F-64A8-7800-404C033EC671}"/>
              </a:ext>
            </a:extLst>
          </p:cNvPr>
          <p:cNvSpPr txBox="1">
            <a:spLocks/>
          </p:cNvSpPr>
          <p:nvPr/>
        </p:nvSpPr>
        <p:spPr>
          <a:xfrm>
            <a:off x="8197933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8CA5DC9-1306-BB58-F441-11FACF1E0E7F}"/>
              </a:ext>
            </a:extLst>
          </p:cNvPr>
          <p:cNvSpPr txBox="1"/>
          <p:nvPr/>
        </p:nvSpPr>
        <p:spPr>
          <a:xfrm>
            <a:off x="640011" y="4467865"/>
            <a:ext cx="3720063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</a:t>
            </a:r>
          </a:p>
          <a:p>
            <a:pPr algn="ctr">
              <a:lnSpc>
                <a:spcPct val="150000"/>
              </a:lnSpc>
            </a:pPr>
            <a:r>
              <a:rPr lang="fr-FR" sz="3600" dirty="0"/>
              <a:t>… centimes</a:t>
            </a:r>
          </a:p>
        </p:txBody>
      </p:sp>
      <p:sp>
        <p:nvSpPr>
          <p:cNvPr id="3" name="Titre 1">
            <a:extLst>
              <a:ext uri="{FF2B5EF4-FFF2-40B4-BE49-F238E27FC236}">
                <a16:creationId xmlns:a16="http://schemas.microsoft.com/office/drawing/2014/main" id="{8D1B9F6E-26B8-ECAB-951E-164E412EBC39}"/>
              </a:ext>
            </a:extLst>
          </p:cNvPr>
          <p:cNvSpPr txBox="1">
            <a:spLocks/>
          </p:cNvSpPr>
          <p:nvPr/>
        </p:nvSpPr>
        <p:spPr>
          <a:xfrm>
            <a:off x="4916970" y="760025"/>
            <a:ext cx="3983262" cy="50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Recopie et complète.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94A56E-99A8-C8F2-0ADD-69CF2798725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DE5C57-1C48-6204-CDD0-D31275F7D8A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1D596DB-6B43-D658-7B8C-E153FBB267AE}"/>
              </a:ext>
            </a:extLst>
          </p:cNvPr>
          <p:cNvCxnSpPr>
            <a:cxnSpLocks/>
          </p:cNvCxnSpPr>
          <p:nvPr/>
        </p:nvCxnSpPr>
        <p:spPr>
          <a:xfrm>
            <a:off x="4572000" y="382195"/>
            <a:ext cx="0" cy="62499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9BBD14B-326E-C296-EA5E-EC7540C2B55E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630BC55-3F12-E425-77C2-B4DDC2BA6E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268194" y="1803772"/>
            <a:ext cx="910129" cy="89317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72425AD-92DC-F9D3-3548-5069B7FC4C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79" y="2176680"/>
            <a:ext cx="2468969" cy="13309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4A1DE84F-DF92-E77B-CE87-F2C242DCB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095" y="2925307"/>
            <a:ext cx="744325" cy="766655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BE7F9ADE-64B3-CF36-FDD8-1941B6CEF3FD}"/>
              </a:ext>
            </a:extLst>
          </p:cNvPr>
          <p:cNvSpPr txBox="1"/>
          <p:nvPr/>
        </p:nvSpPr>
        <p:spPr>
          <a:xfrm>
            <a:off x="4158890" y="4632124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20 €</a:t>
            </a:r>
          </a:p>
        </p:txBody>
      </p:sp>
    </p:spTree>
    <p:extLst>
      <p:ext uri="{BB962C8B-B14F-4D97-AF65-F5344CB8AC3E}">
        <p14:creationId xmlns:p14="http://schemas.microsoft.com/office/powerpoint/2010/main" val="2242473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2B5EE-9635-71C5-63A6-36F2E8DAC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0F46DEA5-2768-39D9-4C3E-598CBB6736C3}"/>
              </a:ext>
            </a:extLst>
          </p:cNvPr>
          <p:cNvSpPr txBox="1">
            <a:spLocks/>
          </p:cNvSpPr>
          <p:nvPr/>
        </p:nvSpPr>
        <p:spPr>
          <a:xfrm>
            <a:off x="8197933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4AC06C-D79B-C497-8FFF-A0661D3AD6A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4826FB-88A2-923B-675D-B357540B6A0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C881ACA-B8FA-E79F-FFCB-51FE7298CB1E}"/>
              </a:ext>
            </a:extLst>
          </p:cNvPr>
          <p:cNvCxnSpPr>
            <a:cxnSpLocks/>
          </p:cNvCxnSpPr>
          <p:nvPr/>
        </p:nvCxnSpPr>
        <p:spPr>
          <a:xfrm>
            <a:off x="4572000" y="863125"/>
            <a:ext cx="0" cy="576899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F710E60-3CFE-7D58-8911-A051C12BBB7C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3086E75-E209-1266-9D8D-9BA8A5157F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1" t="15259" r="18442" b="15047"/>
          <a:stretch/>
        </p:blipFill>
        <p:spPr>
          <a:xfrm>
            <a:off x="5268194" y="1803772"/>
            <a:ext cx="910129" cy="89317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2F2856-083D-9AC6-E1B2-B391FE62D7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579" y="2176680"/>
            <a:ext cx="2468969" cy="133093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8AD7103-565F-1F54-93B6-11A4E9DCA3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095" y="2925307"/>
            <a:ext cx="744325" cy="766655"/>
          </a:xfrm>
          <a:prstGeom prst="rect">
            <a:avLst/>
          </a:prstGeom>
        </p:spPr>
      </p:pic>
      <p:sp>
        <p:nvSpPr>
          <p:cNvPr id="16" name="Titre 1">
            <a:extLst>
              <a:ext uri="{FF2B5EF4-FFF2-40B4-BE49-F238E27FC236}">
                <a16:creationId xmlns:a16="http://schemas.microsoft.com/office/drawing/2014/main" id="{746E68E5-8AF0-8EF7-0809-CDD50CED7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357" y="269792"/>
            <a:ext cx="4547286" cy="568430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292612-A92A-3368-9DB0-12C04A228F50}"/>
              </a:ext>
            </a:extLst>
          </p:cNvPr>
          <p:cNvSpPr txBox="1"/>
          <p:nvPr/>
        </p:nvSpPr>
        <p:spPr>
          <a:xfrm>
            <a:off x="389297" y="4437986"/>
            <a:ext cx="3976148" cy="16684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10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25</a:t>
            </a:r>
            <a:r>
              <a:rPr lang="fr-FR" sz="3600" dirty="0"/>
              <a:t> €</a:t>
            </a:r>
          </a:p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1025</a:t>
            </a:r>
            <a:r>
              <a:rPr lang="fr-FR" sz="3600" dirty="0"/>
              <a:t> centimes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BEF46847-889A-87CE-BEA2-8EB0C72B5370}"/>
              </a:ext>
            </a:extLst>
          </p:cNvPr>
          <p:cNvSpPr txBox="1"/>
          <p:nvPr/>
        </p:nvSpPr>
        <p:spPr>
          <a:xfrm>
            <a:off x="4467891" y="4733637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20 €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275CA60-C379-C302-9951-B3A223EAF897}"/>
              </a:ext>
            </a:extLst>
          </p:cNvPr>
          <p:cNvSpPr txBox="1"/>
          <p:nvPr/>
        </p:nvSpPr>
        <p:spPr>
          <a:xfrm>
            <a:off x="4613962" y="4733637"/>
            <a:ext cx="1728000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10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25</a:t>
            </a:r>
            <a:r>
              <a:rPr lang="fr-FR" sz="3600" dirty="0"/>
              <a:t> €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AE71E80-585A-F40E-6E83-6E0A5246B975}"/>
              </a:ext>
            </a:extLst>
          </p:cNvPr>
          <p:cNvSpPr txBox="1"/>
          <p:nvPr/>
        </p:nvSpPr>
        <p:spPr>
          <a:xfrm>
            <a:off x="6608249" y="4742445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9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75</a:t>
            </a:r>
            <a:r>
              <a:rPr lang="fr-FR" sz="3600" dirty="0"/>
              <a:t> €</a:t>
            </a:r>
          </a:p>
        </p:txBody>
      </p:sp>
    </p:spTree>
    <p:extLst>
      <p:ext uri="{BB962C8B-B14F-4D97-AF65-F5344CB8AC3E}">
        <p14:creationId xmlns:p14="http://schemas.microsoft.com/office/powerpoint/2010/main" val="273177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89B3A-4C15-3BA0-5DFF-4C244A796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9BF3B82-DA7C-0E56-B687-7B75AAAEEA5E}"/>
              </a:ext>
            </a:extLst>
          </p:cNvPr>
          <p:cNvCxnSpPr>
            <a:cxnSpLocks/>
          </p:cNvCxnSpPr>
          <p:nvPr/>
        </p:nvCxnSpPr>
        <p:spPr>
          <a:xfrm>
            <a:off x="4572000" y="382195"/>
            <a:ext cx="0" cy="62499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22438F0-DEAC-851B-EA26-4DB766052296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90F6AA1-F275-DF56-7C18-0FD58EACA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725593"/>
            <a:ext cx="346197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A4C46E8F-1AA0-0495-A0CE-1E9E7128DD07}"/>
              </a:ext>
            </a:extLst>
          </p:cNvPr>
          <p:cNvSpPr txBox="1">
            <a:spLocks/>
          </p:cNvSpPr>
          <p:nvPr/>
        </p:nvSpPr>
        <p:spPr>
          <a:xfrm>
            <a:off x="8354687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673CD92-0DD9-7C78-83FF-3F300A4BBFC6}"/>
              </a:ext>
            </a:extLst>
          </p:cNvPr>
          <p:cNvSpPr txBox="1"/>
          <p:nvPr/>
        </p:nvSpPr>
        <p:spPr>
          <a:xfrm>
            <a:off x="725345" y="4463937"/>
            <a:ext cx="3749137" cy="1668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</a:t>
            </a:r>
          </a:p>
          <a:p>
            <a:pPr algn="ctr">
              <a:lnSpc>
                <a:spcPct val="150000"/>
              </a:lnSpc>
            </a:pPr>
            <a:r>
              <a:rPr lang="fr-FR" sz="3600" dirty="0"/>
              <a:t>… centimes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69C9009-5F4C-3E92-5975-18D2E8A2A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241" y="1750957"/>
            <a:ext cx="1010948" cy="104127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CA2BB04-0162-D20A-EB37-56A334722C2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914" y="2068394"/>
            <a:ext cx="1364046" cy="136060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CEC5B79A-EE6D-E8AD-BFA0-9ABBE749AB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753" y="2993536"/>
            <a:ext cx="819170" cy="8191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6643BB9-DCFA-B551-D9AE-F1FAE0502E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70" y="2122670"/>
            <a:ext cx="974319" cy="97431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EAE4B1-9668-664C-4D6F-BB9B27B734A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1E1E71-E3CD-AF1C-87E7-3053B464A95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ABDD26D-8CF3-4603-8AB9-12600103D990}"/>
              </a:ext>
            </a:extLst>
          </p:cNvPr>
          <p:cNvSpPr txBox="1"/>
          <p:nvPr/>
        </p:nvSpPr>
        <p:spPr>
          <a:xfrm>
            <a:off x="4337228" y="4680822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2 €</a:t>
            </a:r>
          </a:p>
        </p:txBody>
      </p:sp>
    </p:spTree>
    <p:extLst>
      <p:ext uri="{BB962C8B-B14F-4D97-AF65-F5344CB8AC3E}">
        <p14:creationId xmlns:p14="http://schemas.microsoft.com/office/powerpoint/2010/main" val="141259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6E529-5002-B6A4-4E33-8EE65F83B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76C5A44-9CBC-FB61-F880-77E4F3B3A1E1}"/>
              </a:ext>
            </a:extLst>
          </p:cNvPr>
          <p:cNvCxnSpPr>
            <a:cxnSpLocks/>
          </p:cNvCxnSpPr>
          <p:nvPr/>
        </p:nvCxnSpPr>
        <p:spPr>
          <a:xfrm>
            <a:off x="4572000" y="382195"/>
            <a:ext cx="0" cy="62499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F6668FD-0152-1893-DB57-0DB29CB3892C}"/>
              </a:ext>
            </a:extLst>
          </p:cNvPr>
          <p:cNvSpPr/>
          <p:nvPr/>
        </p:nvSpPr>
        <p:spPr>
          <a:xfrm>
            <a:off x="2023473" y="1377215"/>
            <a:ext cx="4956560" cy="29298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4783360-9A88-D56B-FE91-D0D8B26F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725593"/>
            <a:ext cx="3461970" cy="503008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la somme.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9DE9DC16-E991-79C8-1C25-7E40D267C133}"/>
              </a:ext>
            </a:extLst>
          </p:cNvPr>
          <p:cNvSpPr txBox="1">
            <a:spLocks/>
          </p:cNvSpPr>
          <p:nvPr/>
        </p:nvSpPr>
        <p:spPr>
          <a:xfrm>
            <a:off x="8354687" y="6490151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4/4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B3A90C-9A28-BF1A-519F-8EE4427613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241" y="1750957"/>
            <a:ext cx="1010948" cy="104127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30CDD0C-BD68-7314-4B0C-D8C1693D369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914" y="2068394"/>
            <a:ext cx="1364046" cy="136060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644A227-B97C-8529-69EC-3051EBC83A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753" y="2993536"/>
            <a:ext cx="819170" cy="81917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E997086-9986-E46B-DA06-F2EF487915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70" y="2122670"/>
            <a:ext cx="974319" cy="97431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1F8C72D-99C7-6A98-94EC-0F8856F5EFE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78409F-365E-647B-CDE2-FF67A0DAD76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1312AC8-A5F3-6360-3CD0-168196640783}"/>
              </a:ext>
            </a:extLst>
          </p:cNvPr>
          <p:cNvSpPr txBox="1"/>
          <p:nvPr/>
        </p:nvSpPr>
        <p:spPr>
          <a:xfrm>
            <a:off x="554295" y="4557627"/>
            <a:ext cx="3713685" cy="166847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08</a:t>
            </a:r>
            <a:r>
              <a:rPr lang="fr-FR" sz="3600" dirty="0"/>
              <a:t> €</a:t>
            </a:r>
          </a:p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108</a:t>
            </a:r>
            <a:r>
              <a:rPr lang="fr-FR" sz="3600" dirty="0"/>
              <a:t> centimes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EC83273-CF96-42F5-2E89-96D2F32EF9E6}"/>
              </a:ext>
            </a:extLst>
          </p:cNvPr>
          <p:cNvSpPr txBox="1"/>
          <p:nvPr/>
        </p:nvSpPr>
        <p:spPr>
          <a:xfrm>
            <a:off x="4267980" y="4865651"/>
            <a:ext cx="5285610" cy="837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…,… € + …,… € = </a:t>
            </a:r>
            <a:r>
              <a:rPr lang="fr-FR" sz="3600" b="1" dirty="0"/>
              <a:t>2 €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C30EC3F-4A40-2671-76AE-267291B27EB5}"/>
              </a:ext>
            </a:extLst>
          </p:cNvPr>
          <p:cNvSpPr txBox="1"/>
          <p:nvPr/>
        </p:nvSpPr>
        <p:spPr>
          <a:xfrm>
            <a:off x="4893068" y="4858277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1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08</a:t>
            </a:r>
            <a:r>
              <a:rPr lang="fr-FR" sz="3600" dirty="0"/>
              <a:t> €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1C94C8A-6F77-1290-E20E-3C7FEFFE2255}"/>
              </a:ext>
            </a:extLst>
          </p:cNvPr>
          <p:cNvSpPr txBox="1"/>
          <p:nvPr/>
        </p:nvSpPr>
        <p:spPr>
          <a:xfrm>
            <a:off x="6534068" y="4867085"/>
            <a:ext cx="1374712" cy="8374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600" dirty="0">
                <a:solidFill>
                  <a:srgbClr val="00B050"/>
                </a:solidFill>
              </a:rPr>
              <a:t>0</a:t>
            </a:r>
            <a:r>
              <a:rPr lang="fr-FR" sz="3600" dirty="0"/>
              <a:t>,</a:t>
            </a:r>
            <a:r>
              <a:rPr lang="fr-FR" sz="3600" dirty="0">
                <a:solidFill>
                  <a:srgbClr val="00B050"/>
                </a:solidFill>
              </a:rPr>
              <a:t>92</a:t>
            </a:r>
            <a:r>
              <a:rPr lang="fr-FR" sz="3600" dirty="0"/>
              <a:t> €</a:t>
            </a:r>
          </a:p>
        </p:txBody>
      </p:sp>
    </p:spTree>
    <p:extLst>
      <p:ext uri="{BB962C8B-B14F-4D97-AF65-F5344CB8AC3E}">
        <p14:creationId xmlns:p14="http://schemas.microsoft.com/office/powerpoint/2010/main" val="2041546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307</TotalTime>
  <Words>188</Words>
  <Application>Microsoft Office PowerPoint</Application>
  <PresentationFormat>Affichage à l'écran (4:3)</PresentationFormat>
  <Paragraphs>72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la somme. </vt:lpstr>
      <vt:lpstr>Correction</vt:lpstr>
      <vt:lpstr>Écris la somme. </vt:lpstr>
      <vt:lpstr>Présentation PowerPoint</vt:lpstr>
      <vt:lpstr>Écris la somme. </vt:lpstr>
      <vt:lpstr>Correction</vt:lpstr>
      <vt:lpstr>Écris la somme. </vt:lpstr>
      <vt:lpstr>Écris la somme.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48</cp:revision>
  <dcterms:created xsi:type="dcterms:W3CDTF">2023-02-07T14:55:57Z</dcterms:created>
  <dcterms:modified xsi:type="dcterms:W3CDTF">2025-12-03T15:46:48Z</dcterms:modified>
</cp:coreProperties>
</file>